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5"/>
  </p:sldMasterIdLst>
  <p:notesMasterIdLst>
    <p:notesMasterId r:id="rId16"/>
  </p:notesMasterIdLst>
  <p:handoutMasterIdLst>
    <p:handoutMasterId r:id="rId17"/>
  </p:handoutMasterIdLst>
  <p:sldIdLst>
    <p:sldId id="258" r:id="rId6"/>
    <p:sldId id="287" r:id="rId7"/>
    <p:sldId id="260" r:id="rId8"/>
    <p:sldId id="286" r:id="rId9"/>
    <p:sldId id="281" r:id="rId10"/>
    <p:sldId id="278" r:id="rId11"/>
    <p:sldId id="280" r:id="rId12"/>
    <p:sldId id="284" r:id="rId13"/>
    <p:sldId id="283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Ivey" initials="AI" lastIdx="9" clrIdx="0">
    <p:extLst>
      <p:ext uri="{19B8F6BF-5375-455C-9EA6-DF929625EA0E}">
        <p15:presenceInfo xmlns:p15="http://schemas.microsoft.com/office/powerpoint/2012/main" userId="S::aivey@airweb.org::367e2130-e937-48eb-9c56-54ce8e9c77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FF4387-BD58-9446-A2FF-78CFD80173B9}" v="7" dt="2024-04-03T19:58:13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76"/>
    <p:restoredTop sz="96190"/>
  </p:normalViewPr>
  <p:slideViewPr>
    <p:cSldViewPr snapToGrid="0" snapToObjects="1">
      <p:cViewPr varScale="1">
        <p:scale>
          <a:sx n="85" d="100"/>
          <a:sy n="85" d="100"/>
        </p:scale>
        <p:origin x="208" y="8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Example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Example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73-423F-B49C-6AA4C451C3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73-423F-B49C-6AA4C451C3A4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73-423F-B49C-6AA4C451C3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73-423F-B49C-6AA4C451C3A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9-BD46-84A5-4886AD470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B-4E4C-BFF2-2AF3AC5234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DB-4E4C-BFF2-2AF3AC5234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DB-4E4C-BFF2-2AF3AC5234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BD-4340-B9F8-12FDAD4A1AC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BD-4340-B9F8-12FDAD4A1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0506560"/>
        <c:axId val="1300422400"/>
      </c:barChart>
      <c:catAx>
        <c:axId val="130050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422400"/>
        <c:crosses val="autoZero"/>
        <c:auto val="1"/>
        <c:lblAlgn val="ctr"/>
        <c:lblOffset val="100"/>
        <c:noMultiLvlLbl val="0"/>
      </c:catAx>
      <c:valAx>
        <c:axId val="130042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50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D7B66A-661B-9D4E-9140-649B3CC6AB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7571B-E54D-E040-ACFD-BBCBB230E4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A5234-6FCE-6C4C-8813-7F649DD0D88C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ADCDC-CCD3-F448-A55C-1CEEC27759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C3915-D310-A14C-8133-EAFE2E39E8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D96FC-ADA9-EC45-AA67-D71DECC01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19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95A0E-A904-334A-A282-8C2EAB43FA1F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32841-FF94-8543-8663-61C5EC6E8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6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32841-FF94-8543-8663-61C5EC6E88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4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32841-FF94-8543-8663-61C5EC6E88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9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unset">
    <p:bg>
      <p:bgPr>
        <a:gradFill flip="none" rotWithShape="1">
          <a:gsLst>
            <a:gs pos="0">
              <a:schemeClr val="accent1"/>
            </a:gs>
            <a:gs pos="26000">
              <a:schemeClr val="accent1"/>
            </a:gs>
            <a:gs pos="8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25 AIR Forum">
            <a:extLst>
              <a:ext uri="{FF2B5EF4-FFF2-40B4-BE49-F238E27FC236}">
                <a16:creationId xmlns:a16="http://schemas.microsoft.com/office/drawing/2014/main" id="{F8660046-46BE-F64A-AA1E-5D0A5321D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1011" y="985588"/>
            <a:ext cx="5852160" cy="135866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E606B9-9BEF-5A4B-B02B-EB4565E36C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012" y="2281246"/>
            <a:ext cx="9606988" cy="289283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F385DD-19A0-C34A-8F3C-75D97A60D5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012" y="5402734"/>
            <a:ext cx="9606988" cy="1672542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Subhead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EE88813-2D88-0D25-47ED-ECAA76550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2267"/>
          <a:stretch/>
        </p:blipFill>
        <p:spPr>
          <a:xfrm>
            <a:off x="6740938" y="2898668"/>
            <a:ext cx="5299364" cy="39593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41CCB7A-C707-85EE-F1B1-7538E9BD1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495" t="20837"/>
          <a:stretch/>
        </p:blipFill>
        <p:spPr>
          <a:xfrm flipH="1">
            <a:off x="8146540" y="0"/>
            <a:ext cx="4045459" cy="47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5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357C38-F5BF-F74D-8D8C-B2262E6C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21010-9DEC-CB41-B6C8-18721226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294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ectanl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BC24A3A-9B25-D748-A748-6D97FE89D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5"/>
            <a:ext cx="1491916" cy="14477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F45BFB-0B47-9444-8568-98E6B001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9CE63BFD-FA76-6E44-A21C-8AC2D3DC010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3509" y="1812889"/>
            <a:ext cx="2009775" cy="20097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DC1C2CB-086F-0A48-92C3-FA54C5FA82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3952" y="4033452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300A1A3-58E3-5442-8334-86ED4D17BA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136" y="4638800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64CF095-C98E-164D-A0FE-DB8C6658651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662105" y="1812888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2DD4985F-DB40-B147-9AEB-3243113154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02548" y="4033452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2713FDD1-0353-284E-8E2E-00F0DED93D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02732" y="4638800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E8B4CB4-C73F-3143-B132-C17DE67D965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510701" y="1812888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E792EF2-92BE-BA44-BDC7-15883AC07D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1144" y="4033452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42FB970-44CC-E64C-B488-7F3604905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328" y="463898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EB11961-DEBE-B648-8429-07D5A5F9F30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359297" y="1812887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AF87827B-1769-594A-93B4-D22458EFE0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9740" y="4033452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99818BA-56B8-094B-BABA-43878A211F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9924" y="4638800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1848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0869E9-1551-9147-92B2-951D19302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6"/>
            <a:ext cx="1491916" cy="1310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F45BFB-0B47-9444-8568-98E6B001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30">
            <a:extLst>
              <a:ext uri="{FF2B5EF4-FFF2-40B4-BE49-F238E27FC236}">
                <a16:creationId xmlns:a16="http://schemas.microsoft.com/office/drawing/2014/main" id="{9D6082E7-42BF-0049-8BFD-6E592E87889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2200" y="1675439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DC1C2CB-086F-0A48-92C3-FA54C5FA82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6135" y="385699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300A1A3-58E3-5442-8334-86ED4D17BA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6135" y="446233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19" name="Picture Placeholder 30">
            <a:extLst>
              <a:ext uri="{FF2B5EF4-FFF2-40B4-BE49-F238E27FC236}">
                <a16:creationId xmlns:a16="http://schemas.microsoft.com/office/drawing/2014/main" id="{39F07E1D-EFF9-4744-A2A6-8A24627D29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677626" y="1675439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2DD4985F-DB40-B147-9AEB-3243113154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86156" y="385699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2713FDD1-0353-284E-8E2E-00F0DED93D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86156" y="446233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25" name="Picture Placeholder 30">
            <a:extLst>
              <a:ext uri="{FF2B5EF4-FFF2-40B4-BE49-F238E27FC236}">
                <a16:creationId xmlns:a16="http://schemas.microsoft.com/office/drawing/2014/main" id="{C7D73BEE-5C9A-8945-AB70-9085A35E686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43052" y="1675439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E792EF2-92BE-BA44-BDC7-15883AC07D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3662" y="385699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42FB970-44CC-E64C-B488-7F3604905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240" y="4462522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28" name="Picture Placeholder 30">
            <a:extLst>
              <a:ext uri="{FF2B5EF4-FFF2-40B4-BE49-F238E27FC236}">
                <a16:creationId xmlns:a16="http://schemas.microsoft.com/office/drawing/2014/main" id="{311D294C-9B26-8243-BEC9-7E0E41C2E57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479" y="1675439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AF87827B-1769-594A-93B4-D22458EFE0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50081" y="385699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99818BA-56B8-094B-BABA-43878A211F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0448" y="446233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</a:t>
            </a:r>
          </a:p>
        </p:txBody>
      </p:sp>
    </p:spTree>
    <p:extLst>
      <p:ext uri="{BB962C8B-B14F-4D97-AF65-F5344CB8AC3E}">
        <p14:creationId xmlns:p14="http://schemas.microsoft.com/office/powerpoint/2010/main" val="2612554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tems with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80E7D-9BAF-2842-B0D4-8152FF85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Picture Placeholder 30">
            <a:extLst>
              <a:ext uri="{FF2B5EF4-FFF2-40B4-BE49-F238E27FC236}">
                <a16:creationId xmlns:a16="http://schemas.microsoft.com/office/drawing/2014/main" id="{CE67BF09-C91F-4E41-9740-5C532BF8CBD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2200" y="1891569"/>
            <a:ext cx="1828800" cy="1829659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3E940747-B413-A94E-AA7F-D6EC911ACD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6135" y="4073119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F5C8B6B9-A2E7-F14F-8643-C3A7D2454A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6135" y="4678467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47" name="Picture Placeholder 30">
            <a:extLst>
              <a:ext uri="{FF2B5EF4-FFF2-40B4-BE49-F238E27FC236}">
                <a16:creationId xmlns:a16="http://schemas.microsoft.com/office/drawing/2014/main" id="{2E887242-DE31-7241-8B81-902A653961E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677626" y="1891569"/>
            <a:ext cx="1828800" cy="1829659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F40AC13A-7C76-C44E-8999-8CEC32CB5C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52906" y="4073119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1CA2BF3F-4DDF-E842-942E-C487110737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2906" y="4678467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50" name="Picture Placeholder 30">
            <a:extLst>
              <a:ext uri="{FF2B5EF4-FFF2-40B4-BE49-F238E27FC236}">
                <a16:creationId xmlns:a16="http://schemas.microsoft.com/office/drawing/2014/main" id="{33E03607-0ACA-D545-9749-E288891526D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43052" y="1891569"/>
            <a:ext cx="1828800" cy="1829659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E72A8DE3-462A-0842-B7BA-C307332DCC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20412" y="4073119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AD2F588C-7553-4749-B8ED-447D6F8245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0990" y="4678651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53" name="Picture Placeholder 30">
            <a:extLst>
              <a:ext uri="{FF2B5EF4-FFF2-40B4-BE49-F238E27FC236}">
                <a16:creationId xmlns:a16="http://schemas.microsoft.com/office/drawing/2014/main" id="{F314DC3D-2D2E-3A49-A1BD-3368607F087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479" y="1891569"/>
            <a:ext cx="1828800" cy="1829659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A65A52FA-2AED-624B-B315-56DAFE90C6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50081" y="4073119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61422E8A-F77E-C240-9E39-309A1A324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0448" y="4678467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2015860-CEB7-AA40-B3A1-8B9FD7924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61911" y="1751389"/>
            <a:ext cx="2128838" cy="21288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9A8AE9-880F-4F43-B4E1-603D4834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6124" y="1751389"/>
            <a:ext cx="2128838" cy="21288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EFFD44-C78F-2846-BD50-C3469275A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30336" y="1751389"/>
            <a:ext cx="2128838" cy="21288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1EF66D-AF6D-7140-B628-2A03D47E7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548" y="1751389"/>
            <a:ext cx="2128838" cy="21288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le item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616ACAA-C03B-6849-BF17-F9DE74764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5"/>
            <a:ext cx="1491916" cy="1307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AC026C-5660-0A42-A58D-CEE86BD6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2B9833-4FE7-FE42-99DF-4624BEDB8E4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90600" y="1898028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9D889AF-0AC8-B149-98FD-D9D746E90C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0774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D63EC2E-9D4F-B74A-9315-DD33352B56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958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537EAFB-508A-5346-9E53-8C01851CBE0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081093" y="1898028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B3C87A-21CF-BA4D-A01F-0F4BF2EBF0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31556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A642EA8A-0CE8-254C-B4A5-754806CC21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31740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DCA4DF1-F1D3-1D4F-B351-F2697718F7D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274767" y="1898028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37CCA18-F157-234F-AFCC-7A64205FC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32338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92524F0-C14F-394D-B511-50F867FF2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2522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2631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s with divider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C28BAE1-EA8D-5247-8AF2-0F974DBD2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491916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AC026C-5660-0A42-A58D-CEE86BD6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30">
            <a:extLst>
              <a:ext uri="{FF2B5EF4-FFF2-40B4-BE49-F238E27FC236}">
                <a16:creationId xmlns:a16="http://schemas.microsoft.com/office/drawing/2014/main" id="{5DEF9AA9-606F-1446-9607-4EC479C7F099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89850" y="1896125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9D889AF-0AC8-B149-98FD-D9D746E90C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0774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D63EC2E-9D4F-B74A-9315-DD33352B56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958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84E7BF-2BCD-A04E-98CA-B74958AAE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079632" y="1782328"/>
            <a:ext cx="0" cy="3788229"/>
          </a:xfrm>
          <a:prstGeom prst="line">
            <a:avLst/>
          </a:prstGeom>
          <a:ln w="412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0">
            <a:extLst>
              <a:ext uri="{FF2B5EF4-FFF2-40B4-BE49-F238E27FC236}">
                <a16:creationId xmlns:a16="http://schemas.microsoft.com/office/drawing/2014/main" id="{F257399C-B4EF-D349-A98B-B1FF6033DFDC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090632" y="1896125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B3C87A-21CF-BA4D-A01F-0F4BF2EBF0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31556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A642EA8A-0CE8-254C-B4A5-754806CC21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31740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0F12A3-35C4-C341-BFB3-30E7533EB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119068" y="1782328"/>
            <a:ext cx="0" cy="3788229"/>
          </a:xfrm>
          <a:prstGeom prst="line">
            <a:avLst/>
          </a:prstGeom>
          <a:ln w="412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30">
            <a:extLst>
              <a:ext uri="{FF2B5EF4-FFF2-40B4-BE49-F238E27FC236}">
                <a16:creationId xmlns:a16="http://schemas.microsoft.com/office/drawing/2014/main" id="{19BB4F26-E491-A54C-BCBB-1DA2FAAAD4E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191414" y="1896125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37CCA18-F157-234F-AFCC-7A64205FC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32338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92524F0-C14F-394D-B511-50F867FF2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2522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</p:spTree>
    <p:extLst>
      <p:ext uri="{BB962C8B-B14F-4D97-AF65-F5344CB8AC3E}">
        <p14:creationId xmlns:p14="http://schemas.microsoft.com/office/powerpoint/2010/main" val="214603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s with dividers and emphas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E114FD-1B73-A845-BF39-030F54D64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42298"/>
            <a:ext cx="1585913" cy="443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AC026C-5660-0A42-A58D-CEE86BD6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48B4D7-1D9E-574E-8EC6-EE7E88940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0799" y="1876937"/>
            <a:ext cx="2128838" cy="21288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30">
            <a:extLst>
              <a:ext uri="{FF2B5EF4-FFF2-40B4-BE49-F238E27FC236}">
                <a16:creationId xmlns:a16="http://schemas.microsoft.com/office/drawing/2014/main" id="{5DEF9AA9-606F-1446-9607-4EC479C7F099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114924" y="2074110"/>
            <a:ext cx="1737360" cy="1738176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9D889AF-0AC8-B149-98FD-D9D746E90C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0774" y="417594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D63EC2E-9D4F-B74A-9315-DD33352B56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958" y="478128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84E7BF-2BCD-A04E-98CA-B74958AAE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9632" y="1938989"/>
            <a:ext cx="0" cy="3788229"/>
          </a:xfrm>
          <a:prstGeom prst="line">
            <a:avLst/>
          </a:prstGeom>
          <a:ln w="412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3028853-2D36-FD40-A3AA-E0E54DCD3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31581" y="1876937"/>
            <a:ext cx="2128838" cy="21288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30">
            <a:extLst>
              <a:ext uri="{FF2B5EF4-FFF2-40B4-BE49-F238E27FC236}">
                <a16:creationId xmlns:a16="http://schemas.microsoft.com/office/drawing/2014/main" id="{F257399C-B4EF-D349-A98B-B1FF6033DFDC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215705" y="2074110"/>
            <a:ext cx="1737360" cy="1738176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B3C87A-21CF-BA4D-A01F-0F4BF2EBF0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31556" y="417594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A642EA8A-0CE8-254C-B4A5-754806CC21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31740" y="478128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0F12A3-35C4-C341-BFB3-30E7533EB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9068" y="1938989"/>
            <a:ext cx="0" cy="3788229"/>
          </a:xfrm>
          <a:prstGeom prst="line">
            <a:avLst/>
          </a:prstGeom>
          <a:ln w="412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5D941ECA-2DC7-E54B-A32C-F1AC3154A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32363" y="1876937"/>
            <a:ext cx="2128838" cy="21288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30">
            <a:extLst>
              <a:ext uri="{FF2B5EF4-FFF2-40B4-BE49-F238E27FC236}">
                <a16:creationId xmlns:a16="http://schemas.microsoft.com/office/drawing/2014/main" id="{19BB4F26-E491-A54C-BCBB-1DA2FAAAD4E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328102" y="2074110"/>
            <a:ext cx="1737360" cy="1738176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37CCA18-F157-234F-AFCC-7A64205FC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32338" y="417594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92524F0-C14F-394D-B511-50F867FF2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2522" y="478128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</p:spTree>
    <p:extLst>
      <p:ext uri="{BB962C8B-B14F-4D97-AF65-F5344CB8AC3E}">
        <p14:creationId xmlns:p14="http://schemas.microsoft.com/office/powerpoint/2010/main" val="263258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tem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D5EA-7088-BC4E-9C57-F4403FF9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DF5203-1BDE-0147-9A8A-9A6E1040A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0799" y="1991241"/>
            <a:ext cx="3841226" cy="38412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30">
            <a:extLst>
              <a:ext uri="{FF2B5EF4-FFF2-40B4-BE49-F238E27FC236}">
                <a16:creationId xmlns:a16="http://schemas.microsoft.com/office/drawing/2014/main" id="{71F8D26A-498A-0845-AF56-B3B979BF26A0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283986" y="2343692"/>
            <a:ext cx="3134852" cy="3136324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 Icon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F3A92A-8886-1E44-92B2-9DD6FA184AF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28336" y="2547169"/>
            <a:ext cx="6125464" cy="88183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4FFBF1-5695-934F-8E97-173B84D56D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8248" y="3657603"/>
            <a:ext cx="6124575" cy="182241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F0624-7CF3-8B41-8713-F5AABF4B22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D9A7F5-3AD3-5346-84D2-BFAC32204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6"/>
            <a:ext cx="1491916" cy="1448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89E0C-F4AB-5544-AB57-486179A4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A5947-7373-7641-8267-0BD9C6DE3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0630"/>
            <a:ext cx="3932237" cy="3618358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4422-3545-9243-94E6-744F1585D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D017C-D058-D04B-B6A9-45B2FC89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4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cean">
    <p:bg>
      <p:bgPr>
        <a:gradFill flip="none" rotWithShape="1">
          <a:gsLst>
            <a:gs pos="0">
              <a:schemeClr val="accent4"/>
            </a:gs>
            <a:gs pos="24000">
              <a:schemeClr val="accent4"/>
            </a:gs>
            <a:gs pos="85000">
              <a:schemeClr val="accent3"/>
            </a:gs>
            <a:gs pos="100000">
              <a:schemeClr val="accent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25 AIR Forum">
            <a:extLst>
              <a:ext uri="{FF2B5EF4-FFF2-40B4-BE49-F238E27FC236}">
                <a16:creationId xmlns:a16="http://schemas.microsoft.com/office/drawing/2014/main" id="{F8660046-46BE-F64A-AA1E-5D0A5321D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1011" y="985588"/>
            <a:ext cx="5852160" cy="135866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E606B9-9BEF-5A4B-B02B-EB4565E36C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012" y="2281246"/>
            <a:ext cx="9606988" cy="289283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F385DD-19A0-C34A-8F3C-75D97A60D5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012" y="5402734"/>
            <a:ext cx="9606988" cy="1672542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Subhead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EE88813-2D88-0D25-47ED-ECAA76550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2267"/>
          <a:stretch/>
        </p:blipFill>
        <p:spPr>
          <a:xfrm>
            <a:off x="6740938" y="2898668"/>
            <a:ext cx="5299364" cy="39593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41CCB7A-C707-85EE-F1B1-7538E9BD1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495" t="20837"/>
          <a:stretch/>
        </p:blipFill>
        <p:spPr>
          <a:xfrm flipH="1">
            <a:off x="8146540" y="0"/>
            <a:ext cx="4045459" cy="47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64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4E0910-18C8-964F-BD0C-C589B9D24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6"/>
            <a:ext cx="1491916" cy="1448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948E3-E13D-EE4B-BB85-DA7A4917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C3B7-08A8-D143-96AE-F6B0F5AE0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0630"/>
            <a:ext cx="3932237" cy="3618358"/>
          </a:xfrm>
        </p:spPr>
        <p:txBody>
          <a:bodyPr>
            <a:normAutofit/>
          </a:bodyPr>
          <a:lstStyle>
            <a:lvl1pPr marL="0" indent="0" algn="r">
              <a:buNone/>
              <a:defRPr sz="24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C6A1B-8F49-CF46-8D26-1FD0BABEE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E4A05-49C4-AA42-8A35-18D798ED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50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B8345E-76CD-1243-A2FC-376B05C46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6"/>
            <a:ext cx="1491916" cy="1692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948E3-E13D-EE4B-BB85-DA7A4917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C3B7-08A8-D143-96AE-F6B0F5AE0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0630"/>
            <a:ext cx="3932237" cy="3618358"/>
          </a:xfrm>
        </p:spPr>
        <p:txBody>
          <a:bodyPr>
            <a:normAutofit/>
          </a:bodyPr>
          <a:lstStyle>
            <a:lvl1pPr marL="0" indent="0" algn="r">
              <a:buNone/>
              <a:defRPr sz="24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6439A179-A193-6D4A-9725-FE93D93D233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67313" y="985838"/>
            <a:ext cx="6184900" cy="48831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E4A05-49C4-AA42-8A35-18D798ED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74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&amp;A">
            <a:extLst>
              <a:ext uri="{FF2B5EF4-FFF2-40B4-BE49-F238E27FC236}">
                <a16:creationId xmlns:a16="http://schemas.microsoft.com/office/drawing/2014/main" id="{CA019CC1-A3B6-A541-B52F-32F4C6E55582}"/>
              </a:ext>
            </a:extLst>
          </p:cNvPr>
          <p:cNvSpPr txBox="1"/>
          <p:nvPr userDrawn="1"/>
        </p:nvSpPr>
        <p:spPr>
          <a:xfrm>
            <a:off x="0" y="1459230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0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1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5000" b="1" dirty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4A95E22-6024-8F45-A81F-5E3EADEF9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267"/>
          <a:stretch/>
        </p:blipFill>
        <p:spPr>
          <a:xfrm>
            <a:off x="8412480" y="5138142"/>
            <a:ext cx="2301942" cy="171985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8700200-A0F2-AC4C-9BAD-0B3DA15C5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495" t="20837"/>
          <a:stretch/>
        </p:blipFill>
        <p:spPr>
          <a:xfrm flipH="1">
            <a:off x="8146540" y="0"/>
            <a:ext cx="4045459" cy="4736199"/>
          </a:xfrm>
          <a:prstGeom prst="rect">
            <a:avLst/>
          </a:prstGeom>
        </p:spPr>
      </p:pic>
      <p:pic>
        <p:nvPicPr>
          <p:cNvPr id="10" name="Decorative">
            <a:extLst>
              <a:ext uri="{FF2B5EF4-FFF2-40B4-BE49-F238E27FC236}">
                <a16:creationId xmlns:a16="http://schemas.microsoft.com/office/drawing/2014/main" id="{150E070D-2B91-6B44-9DAA-013FEBBD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873" t="50000"/>
          <a:stretch/>
        </p:blipFill>
        <p:spPr>
          <a:xfrm>
            <a:off x="0" y="0"/>
            <a:ext cx="4604657" cy="39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97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 Forum">
            <a:extLst>
              <a:ext uri="{FF2B5EF4-FFF2-40B4-BE49-F238E27FC236}">
                <a16:creationId xmlns:a16="http://schemas.microsoft.com/office/drawing/2014/main" id="{C133D2A8-5084-9E41-9E00-050F230BD5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39584" y="2116234"/>
            <a:ext cx="7312832" cy="262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96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&amp;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 Forum">
            <a:extLst>
              <a:ext uri="{FF2B5EF4-FFF2-40B4-BE49-F238E27FC236}">
                <a16:creationId xmlns:a16="http://schemas.microsoft.com/office/drawing/2014/main" id="{2382CB68-52D1-A747-8BBF-38669FDE63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39584" y="1960439"/>
            <a:ext cx="7312832" cy="29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1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(For Longer Title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8E606B9-9BEF-5A4B-B02B-EB4565E36C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012" y="2281245"/>
            <a:ext cx="9875520" cy="3593843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F385DD-19A0-C34A-8F3C-75D97A60D5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012" y="6066262"/>
            <a:ext cx="9875520" cy="1009013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Subhead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3C925D8-8D4F-6550-61D5-11714FA52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267"/>
          <a:stretch/>
        </p:blipFill>
        <p:spPr>
          <a:xfrm>
            <a:off x="6740938" y="2898668"/>
            <a:ext cx="5299364" cy="395933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2064754-4774-6B82-66D1-B8DC93491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495" t="20837"/>
          <a:stretch/>
        </p:blipFill>
        <p:spPr>
          <a:xfrm flipH="1">
            <a:off x="8146540" y="0"/>
            <a:ext cx="4045459" cy="4736199"/>
          </a:xfrm>
          <a:prstGeom prst="rect">
            <a:avLst/>
          </a:prstGeom>
        </p:spPr>
      </p:pic>
      <p:pic>
        <p:nvPicPr>
          <p:cNvPr id="5" name="Picture 4" descr="2025 AIR Forum">
            <a:extLst>
              <a:ext uri="{FF2B5EF4-FFF2-40B4-BE49-F238E27FC236}">
                <a16:creationId xmlns:a16="http://schemas.microsoft.com/office/drawing/2014/main" id="{4D87FCD3-41CE-2388-E5FC-58AEDFB5BC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061011" y="985588"/>
            <a:ext cx="5852160" cy="13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9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25 AIR Forum">
            <a:extLst>
              <a:ext uri="{FF2B5EF4-FFF2-40B4-BE49-F238E27FC236}">
                <a16:creationId xmlns:a16="http://schemas.microsoft.com/office/drawing/2014/main" id="{F8660046-46BE-F64A-AA1E-5D0A5321D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1011" y="982906"/>
            <a:ext cx="5852160" cy="135866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E606B9-9BEF-5A4B-B02B-EB4565E36C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012" y="2281246"/>
            <a:ext cx="9606988" cy="289283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F385DD-19A0-C34A-8F3C-75D97A60D5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012" y="5402734"/>
            <a:ext cx="9606988" cy="1672542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224280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For Longer 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8E606B9-9BEF-5A4B-B02B-EB4565E36C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012" y="2281245"/>
            <a:ext cx="9875520" cy="3593843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F385DD-19A0-C34A-8F3C-75D97A60D5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012" y="6066262"/>
            <a:ext cx="9875520" cy="1009013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Subhead Here</a:t>
            </a:r>
          </a:p>
        </p:txBody>
      </p:sp>
      <p:pic>
        <p:nvPicPr>
          <p:cNvPr id="3" name="Picture 2" descr="2025 AIR Forum">
            <a:extLst>
              <a:ext uri="{FF2B5EF4-FFF2-40B4-BE49-F238E27FC236}">
                <a16:creationId xmlns:a16="http://schemas.microsoft.com/office/drawing/2014/main" id="{A49C71B3-7D29-9406-4B7C-3DD15477C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1011" y="982906"/>
            <a:ext cx="5852160" cy="13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2708A73-8447-28C4-1CA8-4E04ACB81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267"/>
          <a:stretch/>
        </p:blipFill>
        <p:spPr>
          <a:xfrm>
            <a:off x="6740938" y="2898668"/>
            <a:ext cx="5299364" cy="39593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D3A7DC5-1493-FCBC-1904-2A224C39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495" t="20837"/>
          <a:stretch/>
        </p:blipFill>
        <p:spPr>
          <a:xfrm flipH="1">
            <a:off x="8146540" y="0"/>
            <a:ext cx="4045459" cy="4736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4BC8E2-FE77-8D48-AA06-CCC7FF9E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7516"/>
            <a:ext cx="7422133" cy="39849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A79F4-F166-1F4B-A0B0-905316D8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6063624" cy="150018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54CF1-76B2-E74F-BE09-3FD2B89C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968349-0194-2E46-BC51-E9CAE355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F037F-16E2-9149-8E51-4BAC70D6D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B0820-72D2-9E4B-9705-8F0F353C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2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7F7165-D88C-1C41-AFBB-692763F3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08345-F2B6-3340-8D5E-2BCEB092B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B0D00-6E87-7D4F-9889-9AB9B3F6C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FCD4D-BDFA-6B4A-8722-2E19D215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0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78E2EC4-E97B-EC42-9E47-4435FAC8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C495F-71FD-AB4D-8D29-BFF73FD87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08258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EB663-9A82-8746-9002-DC98834E9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97311"/>
            <a:ext cx="5157787" cy="329235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572EA-5BE0-F640-AFD9-5AA5F8C44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108258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34EA1-99D3-4349-9458-6377AA73F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97311"/>
            <a:ext cx="5183188" cy="329235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4420E-BE64-6142-90DA-69311DE0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D7DCCC-08D0-0C40-95E1-75AA4CC29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8E104-FBA3-C44D-ABF9-C0DAF805A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0CAF3-AEB4-614B-AE6C-FC4B35DA0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132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2151A42-07BF-F340-84C5-4B59C741AF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2FA6F8-BF79-1048-938F-3E29CFB73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491712"/>
            <a:ext cx="1339622" cy="0"/>
          </a:xfrm>
          <a:prstGeom prst="line">
            <a:avLst/>
          </a:prstGeom>
          <a:ln w="41275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27DA9B5-90DC-A746-86B9-2D1E2483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rcRect/>
          <a:stretch/>
        </p:blipFill>
        <p:spPr>
          <a:xfrm>
            <a:off x="10816657" y="6138858"/>
            <a:ext cx="943226" cy="3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36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725" r:id="rId3"/>
    <p:sldLayoutId id="2147483663" r:id="rId4"/>
    <p:sldLayoutId id="2147483723" r:id="rId5"/>
    <p:sldLayoutId id="2147483665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93" r:id="rId12"/>
    <p:sldLayoutId id="2147483670" r:id="rId13"/>
    <p:sldLayoutId id="2147483711" r:id="rId14"/>
    <p:sldLayoutId id="2147483692" r:id="rId15"/>
    <p:sldLayoutId id="2147483677" r:id="rId16"/>
    <p:sldLayoutId id="2147483712" r:id="rId17"/>
    <p:sldLayoutId id="2147483719" r:id="rId18"/>
    <p:sldLayoutId id="2147483671" r:id="rId19"/>
    <p:sldLayoutId id="2147483672" r:id="rId20"/>
    <p:sldLayoutId id="2147483673" r:id="rId21"/>
    <p:sldLayoutId id="2147483722" r:id="rId22"/>
    <p:sldLayoutId id="2147483705" r:id="rId23"/>
    <p:sldLayoutId id="2147483721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3AC1D0-1B5F-6A7A-B515-2578B8B8A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103758D-47FE-E5C1-9676-9341437BC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8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5B4B-BA73-8651-126B-C74540B7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Title and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34CF-0EC7-8853-08AC-C1B8F2A5D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eros.</a:t>
            </a:r>
          </a:p>
        </p:txBody>
      </p:sp>
    </p:spTree>
    <p:extLst>
      <p:ext uri="{BB962C8B-B14F-4D97-AF65-F5344CB8AC3E}">
        <p14:creationId xmlns:p14="http://schemas.microsoft.com/office/powerpoint/2010/main" val="318476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81B933-8045-6E42-B6AB-6D14688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Option for a Comparison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FCF-CB8A-204C-9BB9-9722AD6B25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56% </a:t>
            </a:r>
            <a:r>
              <a:rPr lang="en-US" dirty="0" err="1"/>
              <a:t>jfkldjklfjfalks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98% </a:t>
            </a:r>
            <a:r>
              <a:rPr lang="en-US" dirty="0" err="1"/>
              <a:t>fjdkljfaldk;jdklsa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33% </a:t>
            </a:r>
            <a:r>
              <a:rPr lang="en-US" dirty="0" err="1"/>
              <a:t>fdjklsfjkldsfja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9EA26-895D-A745-9C28-C203DD1C1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Two Line Title: info info info info info info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981AD3-4C38-8C42-ACB3-00EFA74CDDE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54% </a:t>
            </a:r>
            <a:r>
              <a:rPr lang="en-US" dirty="0" err="1"/>
              <a:t>jfkldjklfjfalks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98% </a:t>
            </a:r>
            <a:r>
              <a:rPr lang="en-US" dirty="0" err="1"/>
              <a:t>fjdkljfaldk;jdklsa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35% </a:t>
            </a:r>
            <a:r>
              <a:rPr lang="en-US" dirty="0" err="1"/>
              <a:t>fdjklsfjkldsfja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3853BB-010D-8947-9870-1C462C550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Line Title: info info info info info info</a:t>
            </a:r>
          </a:p>
        </p:txBody>
      </p:sp>
    </p:spTree>
    <p:extLst>
      <p:ext uri="{BB962C8B-B14F-4D97-AF65-F5344CB8AC3E}">
        <p14:creationId xmlns:p14="http://schemas.microsoft.com/office/powerpoint/2010/main" val="167421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120FFD0A-90FB-A086-AFB2-FDE3F663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BA6B1B2-3892-CE28-8303-FD7E82EA2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1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824D-D5B8-524F-8431-591DDB3D6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Focus/Topic/Presenter Layout Option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66134F2-BC0C-600F-EA9F-C34A0A358E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D7528-0AE4-C54F-9AEF-A2E4D91A30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All About 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9E15F-7168-A341-BAE3-7C718B3E70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Description 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1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2D31AE6-C487-224A-BC7B-3ED17ED6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Items layout Option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A9F462-ACFF-90B2-8A7E-A1011F832A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5C5521-807C-236F-113D-A679633382F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B4DB59-C10F-BF6A-05D9-881EAE746E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6407BB1-A3CD-9A2E-4BF1-B2D26F6183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907A949-18DC-CD11-6B07-2F0377F1C65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3E2F5C-F6E2-CA8F-5213-2A17937590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920D9-52BA-12F5-26C8-AC22CE873C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41DF79-077F-35AE-3F2B-99484056D5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4F3A7-8B57-635A-8EB7-88094AD15F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A01599-853D-9F14-00B6-1462AC9CBC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A6D316-C68A-C59F-9FB1-F0AF6C3594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1F619-A2D1-5D42-0DF5-332C63790B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4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2C469F-2788-FF43-8763-41810FBA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Items layout Option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612C2954-7DF1-3D0B-0F83-208C02224C0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42F7DA-8152-BF4A-8C51-D2B175CD17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Test Item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129CC2-F9BC-9C4C-AC14-AA52F2947E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DCC96B3-A05F-296C-5A00-65C5D8933F8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D9936F-D3BC-7242-99C7-7D990C93367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Test Item 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7A1F8E-C62B-BB49-8E54-69D7533733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94C7BEDA-8D38-FCB6-CA93-54760CBA3A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3EB929-D699-8845-87CB-9F79BD6D73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Item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13AD70-50FF-954D-B619-8D9CCF35B2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504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 descr="Sales">
            <a:extLst>
              <a:ext uri="{FF2B5EF4-FFF2-40B4-BE49-F238E27FC236}">
                <a16:creationId xmlns:a16="http://schemas.microsoft.com/office/drawing/2014/main" id="{E4D61CD5-C51E-B148-AC55-39E6994A74F0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608761214"/>
              </p:ext>
            </p:extLst>
          </p:nvPr>
        </p:nvGraphicFramePr>
        <p:xfrm>
          <a:off x="5167313" y="985838"/>
          <a:ext cx="6184900" cy="488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391BF-FA11-1E4B-9E3C-10DB847D7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Description 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C9EB7A-CA9F-D04D-B1C4-A320FD3B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Chart Example</a:t>
            </a:r>
          </a:p>
        </p:txBody>
      </p:sp>
    </p:spTree>
    <p:extLst>
      <p:ext uri="{BB962C8B-B14F-4D97-AF65-F5344CB8AC3E}">
        <p14:creationId xmlns:p14="http://schemas.microsoft.com/office/powerpoint/2010/main" val="234098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Chart">
            <a:extLst>
              <a:ext uri="{FF2B5EF4-FFF2-40B4-BE49-F238E27FC236}">
                <a16:creationId xmlns:a16="http://schemas.microsoft.com/office/drawing/2014/main" id="{76A5E0A6-53C5-644D-B256-3627B6900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55308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B1731-793E-9A46-9D53-8D006A787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Description Lorem </a:t>
            </a:r>
            <a:r>
              <a:rPr lang="en-US" i="1" dirty="0" err="1"/>
              <a:t>ispum</a:t>
            </a:r>
            <a:r>
              <a:rPr lang="en-US" i="1" dirty="0"/>
              <a:t> dolor sit </a:t>
            </a:r>
            <a:r>
              <a:rPr lang="en-US" i="1" dirty="0" err="1"/>
              <a:t>amet</a:t>
            </a:r>
            <a:r>
              <a:rPr lang="en-US" i="1" dirty="0"/>
              <a:t>, </a:t>
            </a:r>
            <a:r>
              <a:rPr lang="en-US" i="1" dirty="0" err="1"/>
              <a:t>consectetur</a:t>
            </a:r>
            <a:r>
              <a:rPr lang="en-US" i="1" dirty="0"/>
              <a:t> </a:t>
            </a:r>
            <a:r>
              <a:rPr lang="en-US" i="1" dirty="0" err="1"/>
              <a:t>adoipiscing</a:t>
            </a:r>
            <a:r>
              <a:rPr lang="en-US" i="1" dirty="0"/>
              <a:t> </a:t>
            </a:r>
            <a:r>
              <a:rPr lang="en-US" i="1" dirty="0" err="1"/>
              <a:t>elit</a:t>
            </a:r>
            <a:r>
              <a:rPr lang="en-US" i="1" dirty="0"/>
              <a:t>. </a:t>
            </a:r>
            <a:r>
              <a:rPr lang="en-US" i="1" dirty="0" err="1"/>
              <a:t>Praesent</a:t>
            </a:r>
            <a:r>
              <a:rPr lang="en-US" i="1" dirty="0"/>
              <a:t> </a:t>
            </a:r>
            <a:r>
              <a:rPr lang="en-US" i="1" dirty="0" err="1"/>
              <a:t>disnissim</a:t>
            </a:r>
            <a:r>
              <a:rPr lang="en-US" i="1" dirty="0"/>
              <a:t> Lorem </a:t>
            </a:r>
            <a:r>
              <a:rPr lang="en-US" i="1" dirty="0" err="1"/>
              <a:t>ispum</a:t>
            </a:r>
            <a:r>
              <a:rPr lang="en-US" i="1" dirty="0"/>
              <a:t> dolor sit </a:t>
            </a:r>
            <a:r>
              <a:rPr lang="en-US" i="1" dirty="0" err="1"/>
              <a:t>amet</a:t>
            </a:r>
            <a:r>
              <a:rPr lang="en-US" i="1" dirty="0"/>
              <a:t>, </a:t>
            </a:r>
            <a:r>
              <a:rPr lang="en-US" i="1" dirty="0" err="1"/>
              <a:t>consectetur</a:t>
            </a:r>
            <a:r>
              <a:rPr lang="en-US" i="1" dirty="0"/>
              <a:t> </a:t>
            </a:r>
            <a:r>
              <a:rPr lang="en-US" i="1" dirty="0" err="1"/>
              <a:t>adoipiscing</a:t>
            </a:r>
            <a:r>
              <a:rPr lang="en-US" i="1" dirty="0"/>
              <a:t> </a:t>
            </a:r>
            <a:r>
              <a:rPr lang="en-US" i="1" dirty="0" err="1"/>
              <a:t>elit</a:t>
            </a:r>
            <a:r>
              <a:rPr lang="en-US" i="1" dirty="0"/>
              <a:t>. </a:t>
            </a:r>
            <a:r>
              <a:rPr lang="en-US" i="1" dirty="0" err="1"/>
              <a:t>Praesent</a:t>
            </a:r>
            <a:r>
              <a:rPr lang="en-US" i="1" dirty="0"/>
              <a:t> </a:t>
            </a:r>
            <a:r>
              <a:rPr lang="en-US" i="1" dirty="0" err="1"/>
              <a:t>disnissim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599CE-D4CB-5842-B922-1F196507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Example</a:t>
            </a:r>
          </a:p>
        </p:txBody>
      </p:sp>
    </p:spTree>
    <p:extLst>
      <p:ext uri="{BB962C8B-B14F-4D97-AF65-F5344CB8AC3E}">
        <p14:creationId xmlns:p14="http://schemas.microsoft.com/office/powerpoint/2010/main" val="272165849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ight">
  <a:themeElements>
    <a:clrScheme name="AIR Forum 2025">
      <a:dk1>
        <a:srgbClr val="002045"/>
      </a:dk1>
      <a:lt1>
        <a:srgbClr val="FFFFFF"/>
      </a:lt1>
      <a:dk2>
        <a:srgbClr val="046147"/>
      </a:dk2>
      <a:lt2>
        <a:srgbClr val="FFFFFF"/>
      </a:lt2>
      <a:accent1>
        <a:srgbClr val="F3B0C1"/>
      </a:accent1>
      <a:accent2>
        <a:srgbClr val="D93C08"/>
      </a:accent2>
      <a:accent3>
        <a:srgbClr val="66CAD8"/>
      </a:accent3>
      <a:accent4>
        <a:srgbClr val="DAE250"/>
      </a:accent4>
      <a:accent5>
        <a:srgbClr val="939598"/>
      </a:accent5>
      <a:accent6>
        <a:srgbClr val="0C2244"/>
      </a:accent6>
      <a:hlink>
        <a:srgbClr val="046147"/>
      </a:hlink>
      <a:folHlink>
        <a:srgbClr val="04614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3b05783-b1d2-4a62-83e6-054faa1ff6c0">VM2AFX46KAMZ-1612193406-2798</_dlc_DocId>
    <_dlc_DocIdUrl xmlns="83b05783-b1d2-4a62-83e6-054faa1ff6c0">
      <Url>https://airwebcloud.sharepoint.com/sites/MeetingsAndEvents/Forum2024/_layouts/15/DocIdRedir.aspx?ID=VM2AFX46KAMZ-1612193406-2798</Url>
      <Description>VM2AFX46KAMZ-1612193406-2798</Description>
    </_dlc_DocIdUrl>
    <TaxCatchAll xmlns="83b05783-b1d2-4a62-83e6-054faa1ff6c0" xsi:nil="true"/>
    <Approved xmlns="286E3657-7AC4-4F7A-84DA-0D7483E7AF94">true</Approved>
    <lcf76f155ced4ddcb4097134ff3c332f xmlns="286E3657-7AC4-4F7A-84DA-0D7483E7AF94">
      <Terms xmlns="http://schemas.microsoft.com/office/infopath/2007/PartnerControls"/>
    </lcf76f155ced4ddcb4097134ff3c332f>
    <SharedWithUsers xmlns="83b05783-b1d2-4a62-83e6-054faa1ff6c0">
      <UserInfo>
        <DisplayName>Ashley Ivey</DisplayName>
        <AccountId>50</AccountId>
        <AccountType/>
      </UserInfo>
      <UserInfo>
        <DisplayName>H.A. Scott</DisplayName>
        <AccountId>22</AccountId>
        <AccountType/>
      </UserInfo>
      <UserInfo>
        <DisplayName>Emily White</DisplayName>
        <AccountId>59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11CD55B7BDE346BCC82C8989F57BDC" ma:contentTypeVersion="2" ma:contentTypeDescription="Create a new document." ma:contentTypeScope="" ma:versionID="00d1062a5a18545aec0452e268337549">
  <xsd:schema xmlns:xsd="http://www.w3.org/2001/XMLSchema" xmlns:xs="http://www.w3.org/2001/XMLSchema" xmlns:p="http://schemas.microsoft.com/office/2006/metadata/properties" xmlns:ns2="83b05783-b1d2-4a62-83e6-054faa1ff6c0" xmlns:ns3="286E3657-7AC4-4F7A-84DA-0D7483E7AF94" xmlns:ns4="286e3657-7ac4-4f7a-84da-0d7483e7af94" targetNamespace="http://schemas.microsoft.com/office/2006/metadata/properties" ma:root="true" ma:fieldsID="5f2c7064fe7d64e6d048f391fa10459c" ns2:_="" ns3:_="" ns4:_="">
    <xsd:import namespace="83b05783-b1d2-4a62-83e6-054faa1ff6c0"/>
    <xsd:import namespace="286E3657-7AC4-4F7A-84DA-0D7483E7AF94"/>
    <xsd:import namespace="286e3657-7ac4-4f7a-84da-0d7483e7af9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Approved" minOccurs="0"/>
                <xsd:element ref="ns3:lcf76f155ced4ddcb4097134ff3c332f" minOccurs="0"/>
                <xsd:element ref="ns2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05783-b1d2-4a62-83e6-054faa1ff6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062ef44-e32b-4c25-b872-d359d1f94021}" ma:internalName="TaxCatchAll" ma:showField="CatchAllData" ma:web="83b05783-b1d2-4a62-83e6-054faa1ff6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E3657-7AC4-4F7A-84DA-0D7483E7A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Approved" ma:index="23" nillable="true" ma:displayName="Approved" ma:default="1" ma:format="Dropdown" ma:internalName="Approved">
      <xsd:simpleType>
        <xsd:restriction base="dms:Boolea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40eb79c-9a06-4b0c-a5ce-5ab6f329c8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e3657-7ac4-4f7a-84da-0d7483e7af94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DDA036-857E-44E9-8142-4FEE41F3CEAD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286e3657-7ac4-4f7a-84da-0d7483e7af94"/>
    <ds:schemaRef ds:uri="http://purl.org/dc/elements/1.1/"/>
    <ds:schemaRef ds:uri="http://www.w3.org/XML/1998/namespace"/>
    <ds:schemaRef ds:uri="83b05783-b1d2-4a62-83e6-054faa1ff6c0"/>
    <ds:schemaRef ds:uri="http://schemas.microsoft.com/office/2006/documentManagement/types"/>
    <ds:schemaRef ds:uri="http://schemas.openxmlformats.org/package/2006/metadata/core-properties"/>
    <ds:schemaRef ds:uri="286E3657-7AC4-4F7A-84DA-0D7483E7AF94"/>
  </ds:schemaRefs>
</ds:datastoreItem>
</file>

<file path=customXml/itemProps2.xml><?xml version="1.0" encoding="utf-8"?>
<ds:datastoreItem xmlns:ds="http://schemas.openxmlformats.org/officeDocument/2006/customXml" ds:itemID="{A61D40E5-A5CF-4368-82FA-42EFB1CB7C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A3B8EB-F7B8-44DE-A0C7-4BE76548B1D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489E9E8-5FC0-42BD-B6CA-6947A4F7E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05783-b1d2-4a62-83e6-054faa1ff6c0"/>
    <ds:schemaRef ds:uri="286E3657-7AC4-4F7A-84DA-0D7483E7AF94"/>
    <ds:schemaRef ds:uri="286e3657-7ac4-4f7a-84da-0d7483e7af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9811</TotalTime>
  <Words>272</Words>
  <Application>Microsoft Macintosh PowerPoint</Application>
  <PresentationFormat>Widescreen</PresentationFormat>
  <Paragraphs>34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Master Light</vt:lpstr>
      <vt:lpstr>Title</vt:lpstr>
      <vt:lpstr>Simple Title and Content Slide</vt:lpstr>
      <vt:lpstr>An Option for a Comparison Slide</vt:lpstr>
      <vt:lpstr>Section Header</vt:lpstr>
      <vt:lpstr>Single Focus/Topic/Presenter Layout Option</vt:lpstr>
      <vt:lpstr>Multiple Items layout Option</vt:lpstr>
      <vt:lpstr>Multiple Items layout Option</vt:lpstr>
      <vt:lpstr>Pie Chart Example</vt:lpstr>
      <vt:lpstr>Bar Chart Example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Forum Presentation</dc:title>
  <dc:subject/>
  <dc:creator/>
  <cp:keywords/>
  <dc:description/>
  <cp:lastModifiedBy>Ashley Ivey</cp:lastModifiedBy>
  <cp:revision>109</cp:revision>
  <dcterms:created xsi:type="dcterms:W3CDTF">2020-03-18T13:48:37Z</dcterms:created>
  <dcterms:modified xsi:type="dcterms:W3CDTF">2025-03-17T20:51:54Z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0x0101007311CD55B7BDE346BCC82C8989F57BDC</vt:lpwstr>
  </property>
  <property fmtid="{D5CDD505-2E9C-101B-9397-08002B2CF9AE}" pid="3" name="_dlc_DocIdItemGuid">
    <vt:lpwstr>4aff275e-6af8-46b7-9ff2-8d87414cb898</vt:lpwstr>
  </property>
  <property fmtid="{D5CDD505-2E9C-101B-9397-08002B2CF9AE}" pid="4" name="MediaServiceImageTags">
    <vt:lpwstr/>
  </property>
</Properties>
</file>